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76" r:id="rId2"/>
    <p:sldId id="477" r:id="rId3"/>
    <p:sldId id="478" r:id="rId4"/>
    <p:sldId id="452" r:id="rId5"/>
    <p:sldId id="475" r:id="rId6"/>
    <p:sldId id="468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FB6B7-E1DB-466C-AB24-D582B45AC3C3}" type="datetimeFigureOut">
              <a:rPr lang="sv-SE" smtClean="0"/>
              <a:t>2019-11-05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1A76F-7DED-46B3-8FCD-BF7164FEF32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0474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F56E45-0183-4F05-BFA1-A7D95B495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B8672C0-D895-44CF-884E-D6777A6AF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0FD6364-150B-4EEC-83EB-59DE7BACA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124C-2124-4067-BBF9-E2922CDD1B6F}" type="datetimeFigureOut">
              <a:rPr lang="sv-SE" smtClean="0"/>
              <a:t>2019-11-05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E5190B6-11B7-4558-B3BC-F23AE2790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35201B6-7F5B-49C7-A709-826BB398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4E7F-26F8-483F-9868-F0DB70F21B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0928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A5C14D-6419-410D-9974-D2BBED7E8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1D74E1E-C4F5-4E95-9B5A-CA6BA946BE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1CD832D-7DCE-42B1-B460-197A9571B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124C-2124-4067-BBF9-E2922CDD1B6F}" type="datetimeFigureOut">
              <a:rPr lang="sv-SE" smtClean="0"/>
              <a:t>2019-11-05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001ECF8-EEA4-4C4E-8312-61749BC66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F892D24-EE6A-4E9A-8BC1-FAF4C008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4E7F-26F8-483F-9868-F0DB70F21B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7892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83FC7B1-78E6-4AAB-AE49-D367BDC006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255B962-3896-4777-A1CC-4EFB90436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6700BAF-E58E-47B7-B75C-CA30BC25D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124C-2124-4067-BBF9-E2922CDD1B6F}" type="datetimeFigureOut">
              <a:rPr lang="sv-SE" smtClean="0"/>
              <a:t>2019-11-05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4DE2C5B-75C7-469A-B7C8-790447BD8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FFFC352-EC1F-4847-9959-409D8CC9B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4E7F-26F8-483F-9868-F0DB70F21B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6380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D58B68-31C2-4AB1-9E51-B25499050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8F3339-156A-4B72-A1D3-0787F996F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7455E53-45C8-4884-A276-9E7B70B67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124C-2124-4067-BBF9-E2922CDD1B6F}" type="datetimeFigureOut">
              <a:rPr lang="sv-SE" smtClean="0"/>
              <a:t>2019-11-05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6466E05-5396-49DC-86C9-4468DCDC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3A868A-4EB2-4169-B93C-99BFA56AA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4E7F-26F8-483F-9868-F0DB70F21B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520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E1C088-6E6D-4C9D-A539-8C0B3925D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3306923-0B62-4122-8B78-6FA9CB52A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D371687-8DA4-476F-9625-2D33B6ECB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124C-2124-4067-BBF9-E2922CDD1B6F}" type="datetimeFigureOut">
              <a:rPr lang="sv-SE" smtClean="0"/>
              <a:t>2019-11-05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8659D3A-BEB3-4368-B1FC-C8811D405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042F50-F97F-4052-B0DE-02E3244D2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4E7F-26F8-483F-9868-F0DB70F21B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02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866EE9-A8B7-40F2-BF10-F904BAE15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78DEECB-BFFE-4CDD-A3E1-F26F1B0742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0A400A3-357F-485E-98E2-C94264F21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CE1AA2A-5C78-44AE-932C-C91B51CB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124C-2124-4067-BBF9-E2922CDD1B6F}" type="datetimeFigureOut">
              <a:rPr lang="sv-SE" smtClean="0"/>
              <a:t>2019-11-05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103B511-0C63-49C5-8F78-65344ADAD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52B415-C458-4B83-B55B-095D8B18A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4E7F-26F8-483F-9868-F0DB70F21B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5652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568022-A686-4F48-B316-2BDC170AE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752D1EA-C140-40D9-AA62-C2B3A21AD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B381E0D-45CB-4B1B-B22A-0F739A751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F701FA1-3115-47DD-8EF2-C9C6C74867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C0BA063-136D-4E1F-8D94-1B74B185FB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F51CCF2-CAB4-4686-ADB0-0055F364B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124C-2124-4067-BBF9-E2922CDD1B6F}" type="datetimeFigureOut">
              <a:rPr lang="sv-SE" smtClean="0"/>
              <a:t>2019-11-05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5140E98-19AB-45BA-A27E-5D232308C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894E026-FF82-4A29-BABB-8A95B369D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4E7F-26F8-483F-9868-F0DB70F21B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9888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BF818A-9985-4EE2-9EB4-DDE382AA6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B9A6147-A0DC-49F5-90B8-08CC964A1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124C-2124-4067-BBF9-E2922CDD1B6F}" type="datetimeFigureOut">
              <a:rPr lang="sv-SE" smtClean="0"/>
              <a:t>2019-11-05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D59C0A1-FF15-4641-B5B0-8ECA2143E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862CB52-FA48-489E-A5FD-4D2E75D73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4E7F-26F8-483F-9868-F0DB70F21B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3027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C9CA8FB-C058-4B48-BF1F-95B554C93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124C-2124-4067-BBF9-E2922CDD1B6F}" type="datetimeFigureOut">
              <a:rPr lang="sv-SE" smtClean="0"/>
              <a:t>2019-11-05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9A38B46-3F2F-41CD-BFA5-38091C3F6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63A745F-5C61-4669-9BC3-604CB5A6C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4E7F-26F8-483F-9868-F0DB70F21B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0322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B640D4-B354-4292-8E4A-958D0FB3D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5E291D-52B4-42BC-B799-9ABBE4707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486703C-3A76-44A8-9262-27E17E315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3E4021E-1F3D-40AC-AE4E-3950FB49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124C-2124-4067-BBF9-E2922CDD1B6F}" type="datetimeFigureOut">
              <a:rPr lang="sv-SE" smtClean="0"/>
              <a:t>2019-11-05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78337E3-77C0-4207-BBF0-F8B1723E5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81434E6-8B91-4DC5-9E59-97A9BC9BC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4E7F-26F8-483F-9868-F0DB70F21B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169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978F12-03AC-4A72-A138-8FEE49B21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5EA3EAA-B0F9-422D-83E5-5ACE2755A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2DBC9F9-F02D-4ED7-88BA-BF24365D4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EE0B127-97CC-4B59-9729-29AF6BE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124C-2124-4067-BBF9-E2922CDD1B6F}" type="datetimeFigureOut">
              <a:rPr lang="sv-SE" smtClean="0"/>
              <a:t>2019-11-05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9F34B5D-7020-4922-A53F-74C71DE94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F35095-890F-4A2A-BE4F-512AE83BD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4E7F-26F8-483F-9868-F0DB70F21B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8631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6DC1004-5B87-46A0-80CA-BC4C4D4A2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55976DF-09A1-495B-B965-92210B39B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AEC9F05-AEB4-4330-BA97-4913C7CC53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E124C-2124-4067-BBF9-E2922CDD1B6F}" type="datetimeFigureOut">
              <a:rPr lang="sv-SE" smtClean="0"/>
              <a:t>2019-11-05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013D858-993E-44E4-A0A5-0867EDFA05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DD73D78-333E-4F37-8074-23A8555E1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4E7F-26F8-483F-9868-F0DB70F21B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604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EF8AA9-CF5A-4358-8ED6-643803D335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sv-SE" b="1" dirty="0"/>
            </a:br>
            <a:r>
              <a:rPr lang="sv-SE" b="1" dirty="0" err="1"/>
              <a:t>Work</a:t>
            </a:r>
            <a:r>
              <a:rPr lang="sv-SE" b="1" dirty="0"/>
              <a:t>-shop</a:t>
            </a:r>
            <a:br>
              <a:rPr lang="sv-SE" b="1" dirty="0"/>
            </a:br>
            <a:r>
              <a:rPr lang="sv-SE" b="1" dirty="0"/>
              <a:t>BP &amp; ARM &amp; Redaktion</a:t>
            </a:r>
          </a:p>
        </p:txBody>
      </p:sp>
    </p:spTree>
    <p:extLst>
      <p:ext uri="{BB962C8B-B14F-4D97-AF65-F5344CB8AC3E}">
        <p14:creationId xmlns:p14="http://schemas.microsoft.com/office/powerpoint/2010/main" val="578897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16F0CF-04E6-4F2E-8B8C-C75DFFD6D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Redaktion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0C4C143-2A57-407D-B923-1C970754A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Diskussion om det redaktionella arbetet med </a:t>
            </a:r>
            <a:r>
              <a:rPr lang="sv-SE" dirty="0" err="1"/>
              <a:t>ePed</a:t>
            </a:r>
            <a:endParaRPr lang="sv-SE" dirty="0"/>
          </a:p>
          <a:p>
            <a:r>
              <a:rPr lang="sv-SE" dirty="0"/>
              <a:t>Hur läser man </a:t>
            </a:r>
            <a:r>
              <a:rPr lang="sv-SE" dirty="0" err="1"/>
              <a:t>ePed</a:t>
            </a:r>
            <a:r>
              <a:rPr lang="sv-SE" dirty="0"/>
              <a:t> instruktionen?</a:t>
            </a:r>
          </a:p>
          <a:p>
            <a:r>
              <a:rPr lang="sv-SE" dirty="0"/>
              <a:t>Samla in åsikter innan publicering?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6631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76E8CE-E30E-4D62-9731-6A87D092B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BP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3A1CD3D-8D42-4B9F-8A1B-4E792DD82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EDQM – </a:t>
            </a:r>
            <a:r>
              <a:rPr lang="sv-SE" dirty="0" err="1"/>
              <a:t>Reconstitution</a:t>
            </a:r>
            <a:endParaRPr lang="sv-SE" dirty="0"/>
          </a:p>
          <a:p>
            <a:pPr lvl="1"/>
            <a:r>
              <a:rPr lang="sv-SE" dirty="0" err="1"/>
              <a:t>Designated</a:t>
            </a:r>
            <a:r>
              <a:rPr lang="sv-SE" dirty="0"/>
              <a:t> person</a:t>
            </a:r>
          </a:p>
          <a:p>
            <a:pPr lvl="1"/>
            <a:endParaRPr lang="sv-SE" dirty="0"/>
          </a:p>
          <a:p>
            <a:r>
              <a:rPr lang="sv-SE" dirty="0"/>
              <a:t>Implementeringsbeslut - Nationella samordningsgruppen Läkemedel/Medicintekniska produkter </a:t>
            </a:r>
          </a:p>
          <a:p>
            <a:endParaRPr lang="sv-SE" dirty="0"/>
          </a:p>
          <a:p>
            <a:r>
              <a:rPr lang="sv-SE" dirty="0"/>
              <a:t>Tillsvidare finns riskbedömningar att konsultera</a:t>
            </a:r>
          </a:p>
          <a:p>
            <a:pPr lvl="1"/>
            <a:endParaRPr lang="sv-SE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0815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53B3AF-D38C-49F4-B63D-93E2D2F8C72E}"/>
              </a:ext>
            </a:extLst>
          </p:cNvPr>
          <p:cNvSpPr txBox="1">
            <a:spLocks/>
          </p:cNvSpPr>
          <p:nvPr/>
        </p:nvSpPr>
        <p:spPr>
          <a:xfrm>
            <a:off x="2063750" y="269776"/>
            <a:ext cx="80645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Open Sans Semibold" pitchFamily="34" charset="0"/>
                <a:ea typeface="Open Sans Semibold" pitchFamily="34" charset="0"/>
                <a:cs typeface="Open Sans Semibold" pitchFamily="34" charset="0"/>
              </a:defRPr>
            </a:lvl1pPr>
          </a:lstStyle>
          <a:p>
            <a:r>
              <a:rPr lang="sv-SE" b="1" dirty="0">
                <a:solidFill>
                  <a:srgbClr val="05852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Åtkomst via </a:t>
            </a:r>
            <a:r>
              <a:rPr lang="sv-SE" dirty="0">
                <a:solidFill>
                  <a:srgbClr val="05852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eped.se/best-</a:t>
            </a:r>
            <a:r>
              <a:rPr lang="sv-SE" dirty="0" err="1">
                <a:solidFill>
                  <a:srgbClr val="058523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practice</a:t>
            </a:r>
            <a:endParaRPr lang="sv-SE" dirty="0">
              <a:solidFill>
                <a:srgbClr val="058523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2F8056F-61B5-450F-8CF4-6864241D98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150" t="29000" r="23225" b="22000"/>
          <a:stretch/>
        </p:blipFill>
        <p:spPr>
          <a:xfrm>
            <a:off x="9423881" y="58616"/>
            <a:ext cx="1209021" cy="84631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2678A717-EDBE-472D-950C-2CB5E8894F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95" r="69687" b="4711"/>
          <a:stretch/>
        </p:blipFill>
        <p:spPr>
          <a:xfrm>
            <a:off x="2207568" y="964731"/>
            <a:ext cx="7216312" cy="5743204"/>
          </a:xfrm>
          <a:prstGeom prst="rect">
            <a:avLst/>
          </a:prstGeom>
        </p:spPr>
      </p:pic>
      <p:pic>
        <p:nvPicPr>
          <p:cNvPr id="8" name="Bild 7" descr="Bock">
            <a:extLst>
              <a:ext uri="{FF2B5EF4-FFF2-40B4-BE49-F238E27FC236}">
                <a16:creationId xmlns:a16="http://schemas.microsoft.com/office/drawing/2014/main" id="{859FEC0A-EF2A-4CD2-82D1-D4FE16F016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24192" y="3595157"/>
            <a:ext cx="241176" cy="241176"/>
          </a:xfrm>
          <a:prstGeom prst="rect">
            <a:avLst/>
          </a:prstGeom>
        </p:spPr>
      </p:pic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C623E651-69EC-486A-9AAF-02DD99C2D6DC}"/>
              </a:ext>
            </a:extLst>
          </p:cNvPr>
          <p:cNvCxnSpPr>
            <a:cxnSpLocks/>
          </p:cNvCxnSpPr>
          <p:nvPr/>
        </p:nvCxnSpPr>
        <p:spPr>
          <a:xfrm flipH="1">
            <a:off x="8184233" y="3714092"/>
            <a:ext cx="2095461" cy="2940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textruta 14">
            <a:extLst>
              <a:ext uri="{FF2B5EF4-FFF2-40B4-BE49-F238E27FC236}">
                <a16:creationId xmlns:a16="http://schemas.microsoft.com/office/drawing/2014/main" id="{7ABF3A7C-D2DF-4EFF-AE23-9C409D600114}"/>
              </a:ext>
            </a:extLst>
          </p:cNvPr>
          <p:cNvSpPr txBox="1"/>
          <p:nvPr/>
        </p:nvSpPr>
        <p:spPr>
          <a:xfrm>
            <a:off x="8336533" y="3390928"/>
            <a:ext cx="194316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500" dirty="0">
                <a:solidFill>
                  <a:srgbClr val="C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Lokal riskacceptans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5E50F21-72A1-476C-A863-EB1BFEE02982}"/>
              </a:ext>
            </a:extLst>
          </p:cNvPr>
          <p:cNvSpPr/>
          <p:nvPr/>
        </p:nvSpPr>
        <p:spPr>
          <a:xfrm>
            <a:off x="7680176" y="3212976"/>
            <a:ext cx="663686" cy="4680521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353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64CF5E-269D-43B0-B227-3F5602F97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ARM	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37CB9CD-DD3C-4DC5-B39B-DC5840FFA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v-SE" b="1" dirty="0"/>
              <a:t>Varför</a:t>
            </a:r>
            <a:r>
              <a:rPr lang="sv-SE" dirty="0"/>
              <a:t>: Känd stor risk för fel  vid iordningställande av läkemedel för barn.</a:t>
            </a:r>
          </a:p>
          <a:p>
            <a:r>
              <a:rPr lang="sv-SE" b="1" dirty="0"/>
              <a:t>Vem: </a:t>
            </a:r>
            <a:r>
              <a:rPr lang="sv-SE" dirty="0"/>
              <a:t>Avsett för sjuksköterska/farmaceut på barnklinik</a:t>
            </a:r>
          </a:p>
          <a:p>
            <a:r>
              <a:rPr lang="sv-SE" b="1" dirty="0"/>
              <a:t>När:</a:t>
            </a:r>
            <a:r>
              <a:rPr lang="sv-SE" dirty="0"/>
              <a:t> Läkemedel ska iordningställas på barnklinik</a:t>
            </a:r>
          </a:p>
          <a:p>
            <a:r>
              <a:rPr lang="sv-SE" b="1" dirty="0"/>
              <a:t>Vad: </a:t>
            </a:r>
            <a:r>
              <a:rPr lang="sv-SE" dirty="0"/>
              <a:t>En databas för dokumentation och validering vid iordningställande</a:t>
            </a:r>
          </a:p>
          <a:p>
            <a:endParaRPr lang="sv-SE" dirty="0"/>
          </a:p>
          <a:p>
            <a:r>
              <a:rPr lang="sv-SE" dirty="0"/>
              <a:t>Utveckling inom </a:t>
            </a:r>
            <a:r>
              <a:rPr lang="sv-SE" dirty="0" err="1"/>
              <a:t>Vinnova</a:t>
            </a:r>
            <a:r>
              <a:rPr lang="sv-SE" dirty="0"/>
              <a:t> och SLL Innovation</a:t>
            </a:r>
          </a:p>
          <a:p>
            <a:r>
              <a:rPr lang="sv-SE" dirty="0"/>
              <a:t>ARM är databas som länkar med </a:t>
            </a:r>
            <a:r>
              <a:rPr lang="sv-SE" dirty="0" err="1"/>
              <a:t>ePed</a:t>
            </a:r>
            <a:r>
              <a:rPr lang="sv-SE" dirty="0"/>
              <a:t> (Shareware)</a:t>
            </a:r>
          </a:p>
          <a:p>
            <a:r>
              <a:rPr lang="sv-SE" dirty="0" err="1"/>
              <a:t>DrugLog</a:t>
            </a:r>
            <a:r>
              <a:rPr lang="sv-SE" dirty="0"/>
              <a:t> och Reval, produkter från Pharmacolog</a:t>
            </a:r>
          </a:p>
          <a:p>
            <a:r>
              <a:rPr lang="sv-SE" dirty="0"/>
              <a:t>Klinisk studie pågår på Karolinska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04291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DrugLog</a:t>
            </a:r>
            <a:endParaRPr lang="sv-SE" dirty="0"/>
          </a:p>
        </p:txBody>
      </p:sp>
      <p:pic>
        <p:nvPicPr>
          <p:cNvPr id="4" name="Platshållare för innehåll 3" descr="image1-pharm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6069" y="1505352"/>
            <a:ext cx="8435617" cy="471490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118</Words>
  <Application>Microsoft Office PowerPoint</Application>
  <PresentationFormat>Bredbild</PresentationFormat>
  <Paragraphs>25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Noto Sans</vt:lpstr>
      <vt:lpstr>Office-tema</vt:lpstr>
      <vt:lpstr> Work-shop BP &amp; ARM &amp; Redaktion</vt:lpstr>
      <vt:lpstr>Redaktion</vt:lpstr>
      <vt:lpstr>BP</vt:lpstr>
      <vt:lpstr>PowerPoint-presentation</vt:lpstr>
      <vt:lpstr>ARM </vt:lpstr>
      <vt:lpstr>DrugLog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Per Nydert</dc:creator>
  <cp:lastModifiedBy>Per Nydert</cp:lastModifiedBy>
  <cp:revision>7</cp:revision>
  <dcterms:created xsi:type="dcterms:W3CDTF">2019-11-04T08:06:41Z</dcterms:created>
  <dcterms:modified xsi:type="dcterms:W3CDTF">2019-11-05T08:19:39Z</dcterms:modified>
</cp:coreProperties>
</file>